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2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98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87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726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764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75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43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130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11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8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145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83F2-D17C-4A50-8BB5-FF3D6D3B8A10}" type="datetimeFigureOut">
              <a:rPr lang="ko-KR" altLang="en-US" smtClean="0"/>
              <a:t>2025-05-12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31213-48EC-4F68-9A33-1598BE0974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82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0" y="-3257550"/>
            <a:ext cx="6172200" cy="133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62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JEI</dc:creator>
  <cp:lastModifiedBy>JEI</cp:lastModifiedBy>
  <cp:revision>1</cp:revision>
  <dcterms:created xsi:type="dcterms:W3CDTF">2025-05-12T12:42:26Z</dcterms:created>
  <dcterms:modified xsi:type="dcterms:W3CDTF">2025-05-12T12:42:50Z</dcterms:modified>
</cp:coreProperties>
</file>