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-1338" y="300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t="9395"/>
          <a:stretch/>
        </p:blipFill>
        <p:spPr>
          <a:xfrm>
            <a:off x="5402050" y="6162975"/>
            <a:ext cx="1458525" cy="103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14096"/>
          <a:stretch/>
        </p:blipFill>
        <p:spPr>
          <a:xfrm>
            <a:off x="3036700" y="5631873"/>
            <a:ext cx="2382850" cy="21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0" y="1458388"/>
            <a:ext cx="7560000" cy="456600"/>
          </a:xfrm>
          <a:prstGeom prst="rect">
            <a:avLst/>
          </a:prstGeom>
          <a:solidFill>
            <a:srgbClr val="783F0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2100" b="1"/>
              <a:t>데      크</a:t>
            </a:r>
            <a:endParaRPr sz="2100" b="1"/>
          </a:p>
        </p:txBody>
      </p:sp>
      <p:sp>
        <p:nvSpPr>
          <p:cNvPr id="58" name="Google Shape;58;p13"/>
          <p:cNvSpPr txBox="1"/>
          <p:nvPr/>
        </p:nvSpPr>
        <p:spPr>
          <a:xfrm>
            <a:off x="0" y="228300"/>
            <a:ext cx="756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3200">
                <a:latin typeface="Malgun Gothic"/>
                <a:ea typeface="Malgun Gothic"/>
                <a:cs typeface="Malgun Gothic"/>
                <a:sym typeface="Malgun Gothic"/>
              </a:rPr>
              <a:t>배치도</a:t>
            </a:r>
            <a:endParaRPr sz="3200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 rotWithShape="1">
          <a:blip r:embed="rId5">
            <a:alphaModFix/>
          </a:blip>
          <a:srcRect t="62136" r="1652" b="15592"/>
          <a:stretch/>
        </p:blipFill>
        <p:spPr>
          <a:xfrm>
            <a:off x="0" y="823250"/>
            <a:ext cx="7560000" cy="635151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0" y="965800"/>
            <a:ext cx="75600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 b="1"/>
          </a:p>
        </p:txBody>
      </p:sp>
      <p:sp>
        <p:nvSpPr>
          <p:cNvPr id="77" name="Google Shape;77;p13"/>
          <p:cNvSpPr/>
          <p:nvPr/>
        </p:nvSpPr>
        <p:spPr>
          <a:xfrm>
            <a:off x="15775" y="5346000"/>
            <a:ext cx="7560000" cy="839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8" name="Google Shape;78;p13"/>
          <p:cNvPicPr preferRelativeResize="0"/>
          <p:nvPr/>
        </p:nvPicPr>
        <p:blipFill rotWithShape="1">
          <a:blip r:embed="rId6">
            <a:alphaModFix/>
          </a:blip>
          <a:srcRect b="6533"/>
          <a:stretch/>
        </p:blipFill>
        <p:spPr>
          <a:xfrm>
            <a:off x="3720950" y="8827687"/>
            <a:ext cx="1681100" cy="1687376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3"/>
          <p:cNvSpPr txBox="1"/>
          <p:nvPr/>
        </p:nvSpPr>
        <p:spPr>
          <a:xfrm>
            <a:off x="3703450" y="10065325"/>
            <a:ext cx="10740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2000" b="1"/>
              <a:t>수영장</a:t>
            </a:r>
            <a:endParaRPr sz="2000" b="1"/>
          </a:p>
        </p:txBody>
      </p:sp>
      <p:sp>
        <p:nvSpPr>
          <p:cNvPr id="80" name="Google Shape;80;p13"/>
          <p:cNvSpPr txBox="1"/>
          <p:nvPr/>
        </p:nvSpPr>
        <p:spPr>
          <a:xfrm>
            <a:off x="794375" y="2151975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>
                <a:latin typeface="Malgun Gothic"/>
                <a:ea typeface="Malgun Gothic"/>
                <a:cs typeface="Malgun Gothic"/>
                <a:sym typeface="Malgun Gothic"/>
              </a:rPr>
              <a:t>바다전망 5-3호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794375" y="3322700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>
                <a:latin typeface="Malgun Gothic"/>
                <a:ea typeface="Malgun Gothic"/>
                <a:cs typeface="Malgun Gothic"/>
                <a:sym typeface="Malgun Gothic"/>
              </a:rPr>
              <a:t>일반전망 5-4호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794375" y="4444575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 dirty="0">
                <a:latin typeface="Malgun Gothic"/>
                <a:ea typeface="Malgun Gothic"/>
                <a:cs typeface="Malgun Gothic"/>
                <a:sym typeface="Malgun Gothic"/>
              </a:rPr>
              <a:t>일반전망 5-5호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2725375" y="2151975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>
                <a:latin typeface="Malgun Gothic"/>
                <a:ea typeface="Malgun Gothic"/>
                <a:cs typeface="Malgun Gothic"/>
                <a:sym typeface="Malgun Gothic"/>
              </a:rPr>
              <a:t>바다전망 5-2호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4474575" y="2151975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>
                <a:latin typeface="Malgun Gothic"/>
                <a:ea typeface="Malgun Gothic"/>
                <a:cs typeface="Malgun Gothic"/>
                <a:sym typeface="Malgun Gothic"/>
              </a:rPr>
              <a:t>바다전망 5-1호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3548925" y="3352975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>
                <a:latin typeface="Malgun Gothic"/>
                <a:ea typeface="Malgun Gothic"/>
                <a:cs typeface="Malgun Gothic"/>
                <a:sym typeface="Malgun Gothic"/>
              </a:rPr>
              <a:t>일반전망 5-6호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2950763" y="4349488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>
                <a:latin typeface="Malgun Gothic"/>
                <a:ea typeface="Malgun Gothic"/>
                <a:cs typeface="Malgun Gothic"/>
                <a:sym typeface="Malgun Gothic"/>
              </a:rPr>
              <a:t>일반전망 2-5호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6452375" y="2069575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>
                <a:latin typeface="Malgun Gothic"/>
                <a:ea typeface="Malgun Gothic"/>
                <a:cs typeface="Malgun Gothic"/>
                <a:sym typeface="Malgun Gothic"/>
              </a:rPr>
              <a:t>바다전망 2-1호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6452375" y="2839750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>
                <a:latin typeface="Malgun Gothic"/>
                <a:ea typeface="Malgun Gothic"/>
                <a:cs typeface="Malgun Gothic"/>
                <a:sym typeface="Malgun Gothic"/>
              </a:rPr>
              <a:t>일반전망 2-2호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6452375" y="3773700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>
                <a:latin typeface="Malgun Gothic"/>
                <a:ea typeface="Malgun Gothic"/>
                <a:cs typeface="Malgun Gothic"/>
                <a:sym typeface="Malgun Gothic"/>
              </a:rPr>
              <a:t>일반전망 2-3호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6452375" y="4707650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>
                <a:latin typeface="Malgun Gothic"/>
                <a:ea typeface="Malgun Gothic"/>
                <a:cs typeface="Malgun Gothic"/>
                <a:sym typeface="Malgun Gothic"/>
              </a:rPr>
              <a:t>일반전망 2-4호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265275" y="6492788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>
                <a:latin typeface="Malgun Gothic"/>
                <a:ea typeface="Malgun Gothic"/>
                <a:cs typeface="Malgun Gothic"/>
                <a:sym typeface="Malgun Gothic"/>
              </a:rPr>
              <a:t>일반전망 4-1호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1265275" y="7323288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>
                <a:latin typeface="Malgun Gothic"/>
                <a:ea typeface="Malgun Gothic"/>
                <a:cs typeface="Malgun Gothic"/>
                <a:sym typeface="Malgun Gothic"/>
              </a:rPr>
              <a:t>일반전망 4-2호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1265275" y="8046338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>
                <a:latin typeface="Malgun Gothic"/>
                <a:ea typeface="Malgun Gothic"/>
                <a:cs typeface="Malgun Gothic"/>
                <a:sym typeface="Malgun Gothic"/>
              </a:rPr>
              <a:t>일반전망 2-6호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1265275" y="8769388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>
                <a:latin typeface="Malgun Gothic"/>
                <a:ea typeface="Malgun Gothic"/>
                <a:cs typeface="Malgun Gothic"/>
                <a:sym typeface="Malgun Gothic"/>
              </a:rPr>
              <a:t>일반전망 4-3호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265275" y="9384988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>
                <a:latin typeface="Malgun Gothic"/>
                <a:ea typeface="Malgun Gothic"/>
                <a:cs typeface="Malgun Gothic"/>
                <a:sym typeface="Malgun Gothic"/>
              </a:rPr>
              <a:t>일반전망 4-4호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1265275" y="10073288"/>
            <a:ext cx="1074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>
                <a:latin typeface="Malgun Gothic"/>
                <a:ea typeface="Malgun Gothic"/>
                <a:cs typeface="Malgun Gothic"/>
                <a:sym typeface="Malgun Gothic"/>
              </a:rPr>
              <a:t>일반전망 4-5호</a:t>
            </a:r>
            <a:endParaRPr b="1"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5290713" y="6913800"/>
            <a:ext cx="168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b="1"/>
              <a:t>쓰레기 분리수거장</a:t>
            </a:r>
            <a:endParaRPr b="1"/>
          </a:p>
        </p:txBody>
      </p:sp>
      <p:pic>
        <p:nvPicPr>
          <p:cNvPr id="98" name="Google Shape;9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052117" y="2820730"/>
            <a:ext cx="363955" cy="400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339267" y="3536268"/>
            <a:ext cx="363955" cy="400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080392" y="8337443"/>
            <a:ext cx="363955" cy="400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Picture 2" descr="C:\Users\admin\Desktop\주황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70944" y="2167083"/>
            <a:ext cx="905976" cy="443183"/>
          </a:xfrm>
          <a:prstGeom prst="rect">
            <a:avLst/>
          </a:prstGeom>
          <a:noFill/>
        </p:spPr>
      </p:pic>
      <p:pic>
        <p:nvPicPr>
          <p:cNvPr id="106" name="Picture 2" descr="C:\Users\admin\Desktop\주황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70944" y="2917014"/>
            <a:ext cx="905976" cy="443183"/>
          </a:xfrm>
          <a:prstGeom prst="rect">
            <a:avLst/>
          </a:prstGeom>
          <a:noFill/>
        </p:spPr>
      </p:pic>
      <p:pic>
        <p:nvPicPr>
          <p:cNvPr id="107" name="Picture 2" descr="C:\Users\admin\Desktop\주황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70944" y="4774402"/>
            <a:ext cx="905976" cy="443183"/>
          </a:xfrm>
          <a:prstGeom prst="rect">
            <a:avLst/>
          </a:prstGeom>
          <a:noFill/>
        </p:spPr>
      </p:pic>
      <p:pic>
        <p:nvPicPr>
          <p:cNvPr id="108" name="Picture 2" descr="C:\Users\admin\Desktop\주황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6200000">
            <a:off x="5769342" y="3845708"/>
            <a:ext cx="905976" cy="443183"/>
          </a:xfrm>
          <a:prstGeom prst="rect">
            <a:avLst/>
          </a:prstGeom>
          <a:noFill/>
        </p:spPr>
      </p:pic>
      <p:pic>
        <p:nvPicPr>
          <p:cNvPr id="109" name="Picture 2" descr="C:\Users\admin\Desktop\주황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6200000">
            <a:off x="2342621" y="4434294"/>
            <a:ext cx="905976" cy="443183"/>
          </a:xfrm>
          <a:prstGeom prst="rect">
            <a:avLst/>
          </a:prstGeom>
          <a:noFill/>
        </p:spPr>
      </p:pic>
      <p:pic>
        <p:nvPicPr>
          <p:cNvPr id="110" name="Picture 2" descr="C:\Users\admin\Desktop\주황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13625" y="8131988"/>
            <a:ext cx="905976" cy="443183"/>
          </a:xfrm>
          <a:prstGeom prst="rect">
            <a:avLst/>
          </a:prstGeom>
          <a:noFill/>
        </p:spPr>
      </p:pic>
      <p:pic>
        <p:nvPicPr>
          <p:cNvPr id="1028" name="Picture 4" descr="C:\Users\admin\Desktop\노랑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16200000">
            <a:off x="204138" y="2284963"/>
            <a:ext cx="919143" cy="449624"/>
          </a:xfrm>
          <a:prstGeom prst="rect">
            <a:avLst/>
          </a:prstGeom>
          <a:noFill/>
        </p:spPr>
      </p:pic>
      <p:pic>
        <p:nvPicPr>
          <p:cNvPr id="111" name="Picture 4" descr="C:\Users\admin\Desktop\노랑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16200000">
            <a:off x="204138" y="3437526"/>
            <a:ext cx="919143" cy="449624"/>
          </a:xfrm>
          <a:prstGeom prst="rect">
            <a:avLst/>
          </a:prstGeom>
          <a:noFill/>
        </p:spPr>
      </p:pic>
      <p:pic>
        <p:nvPicPr>
          <p:cNvPr id="112" name="Picture 4" descr="C:\Users\admin\Desktop\노랑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16200000">
            <a:off x="204138" y="4580534"/>
            <a:ext cx="919143" cy="449624"/>
          </a:xfrm>
          <a:prstGeom prst="rect">
            <a:avLst/>
          </a:prstGeom>
          <a:noFill/>
        </p:spPr>
      </p:pic>
      <p:pic>
        <p:nvPicPr>
          <p:cNvPr id="113" name="Picture 4" descr="C:\Users\admin\Desktop\노랑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16200000">
            <a:off x="2116318" y="2284964"/>
            <a:ext cx="919143" cy="449624"/>
          </a:xfrm>
          <a:prstGeom prst="rect">
            <a:avLst/>
          </a:prstGeom>
          <a:noFill/>
        </p:spPr>
      </p:pic>
      <p:pic>
        <p:nvPicPr>
          <p:cNvPr id="114" name="Picture 4" descr="C:\Users\admin\Desktop\노랑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16200000">
            <a:off x="3902268" y="2284965"/>
            <a:ext cx="919143" cy="449624"/>
          </a:xfrm>
          <a:prstGeom prst="rect">
            <a:avLst/>
          </a:prstGeom>
          <a:noFill/>
        </p:spPr>
      </p:pic>
      <p:pic>
        <p:nvPicPr>
          <p:cNvPr id="115" name="Picture 4" descr="C:\Users\admin\Desktop\노랑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698877" y="3437525"/>
            <a:ext cx="919143" cy="449624"/>
          </a:xfrm>
          <a:prstGeom prst="rect">
            <a:avLst/>
          </a:prstGeom>
          <a:noFill/>
        </p:spPr>
      </p:pic>
      <p:pic>
        <p:nvPicPr>
          <p:cNvPr id="1029" name="Picture 5" descr="C:\Users\admin\Desktop\초록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03825" y="7389485"/>
            <a:ext cx="924643" cy="452315"/>
          </a:xfrm>
          <a:prstGeom prst="rect">
            <a:avLst/>
          </a:prstGeom>
          <a:noFill/>
        </p:spPr>
      </p:pic>
      <p:pic>
        <p:nvPicPr>
          <p:cNvPr id="116" name="Picture 5" descr="C:\Users\admin\Desktop\초록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03825" y="8846368"/>
            <a:ext cx="924643" cy="452315"/>
          </a:xfrm>
          <a:prstGeom prst="rect">
            <a:avLst/>
          </a:prstGeom>
          <a:noFill/>
        </p:spPr>
      </p:pic>
      <p:pic>
        <p:nvPicPr>
          <p:cNvPr id="117" name="Picture 5" descr="C:\Users\admin\Desktop\초록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03825" y="9489310"/>
            <a:ext cx="924643" cy="452315"/>
          </a:xfrm>
          <a:prstGeom prst="rect">
            <a:avLst/>
          </a:prstGeom>
          <a:noFill/>
        </p:spPr>
      </p:pic>
      <p:pic>
        <p:nvPicPr>
          <p:cNvPr id="118" name="Picture 5" descr="C:\Users\admin\Desktop\초록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03825" y="10132252"/>
            <a:ext cx="924643" cy="452315"/>
          </a:xfrm>
          <a:prstGeom prst="rect">
            <a:avLst/>
          </a:prstGeom>
          <a:noFill/>
        </p:spPr>
      </p:pic>
      <p:pic>
        <p:nvPicPr>
          <p:cNvPr id="119" name="Picture 5" descr="C:\Users\admin\Desktop\초록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16200000">
            <a:off x="326191" y="6488914"/>
            <a:ext cx="924643" cy="4523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사용자 지정</PresentationFormat>
  <Paragraphs>21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Simple Light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</dc:creator>
  <cp:lastModifiedBy>admin</cp:lastModifiedBy>
  <cp:revision>1</cp:revision>
  <dcterms:modified xsi:type="dcterms:W3CDTF">2022-04-15T12:59:08Z</dcterms:modified>
</cp:coreProperties>
</file>