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image" Target="../media/image3.jpeg"  /><Relationship Id="rId11" Type="http://schemas.openxmlformats.org/officeDocument/2006/relationships/image" Target="../media/image3.jpeg"  /><Relationship Id="rId12" Type="http://schemas.openxmlformats.org/officeDocument/2006/relationships/image" Target="../media/image3.jpeg"  /><Relationship Id="rId13" Type="http://schemas.openxmlformats.org/officeDocument/2006/relationships/image" Target="../media/image3.jpeg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Relationship Id="rId4" Type="http://schemas.openxmlformats.org/officeDocument/2006/relationships/image" Target="../media/image2.jpeg"  /><Relationship Id="rId5" Type="http://schemas.openxmlformats.org/officeDocument/2006/relationships/image" Target="../media/image2.jpeg"  /><Relationship Id="rId6" Type="http://schemas.openxmlformats.org/officeDocument/2006/relationships/image" Target="../media/image2.jpeg"  /><Relationship Id="rId7" Type="http://schemas.openxmlformats.org/officeDocument/2006/relationships/image" Target="../media/image3.jpeg"  /><Relationship Id="rId8" Type="http://schemas.openxmlformats.org/officeDocument/2006/relationships/image" Target="../media/image3.jpeg"  /><Relationship Id="rId9" Type="http://schemas.openxmlformats.org/officeDocument/2006/relationships/image" Target="../media/image3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37918" y="214047"/>
            <a:ext cx="11164885" cy="642990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 rot="15996178">
            <a:off x="2139544" y="1340354"/>
            <a:ext cx="462642" cy="46264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 rot="16018960">
            <a:off x="3116093" y="1341799"/>
            <a:ext cx="462642" cy="46264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 rot="16018960">
            <a:off x="4302057" y="1412748"/>
            <a:ext cx="462642" cy="46264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 rot="16018960">
            <a:off x="5445863" y="1583532"/>
            <a:ext cx="462642" cy="462642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6763888" y="1714968"/>
            <a:ext cx="483880" cy="48388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7679638" y="1956908"/>
            <a:ext cx="483880" cy="48388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8364897" y="2381557"/>
            <a:ext cx="483880" cy="48388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10"/>
          <a:stretch>
            <a:fillRect/>
          </a:stretch>
        </p:blipFill>
        <p:spPr>
          <a:xfrm>
            <a:off x="9101228" y="2865437"/>
            <a:ext cx="483880" cy="48388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7581281" y="2975518"/>
            <a:ext cx="483880" cy="48388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7005828" y="3600450"/>
            <a:ext cx="483880" cy="48388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13"/>
          <a:stretch>
            <a:fillRect/>
          </a:stretch>
        </p:blipFill>
        <p:spPr>
          <a:xfrm>
            <a:off x="6196441" y="3886200"/>
            <a:ext cx="483880" cy="483880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 rot="1148150">
            <a:off x="4290546" y="4082295"/>
            <a:ext cx="1906239" cy="334379"/>
          </a:xfrm>
          <a:prstGeom prst="rect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r>
              <a:rPr lang="ko-KR" altLang="en-US"/>
              <a:t>안내 데스크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5105936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</ep:Words>
  <ep:PresentationFormat>화면 슬라이드 쇼(4:3)</ep:PresentationFormat>
  <ep:Paragraphs>3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2026-01-29T05:03:06.088</dcterms:created>
  <dc:creator>user</dc:creator>
  <cp:lastModifiedBy>user</cp:lastModifiedBy>
  <dcterms:modified xsi:type="dcterms:W3CDTF">2026-01-29T05:11:43.240</dcterms:modified>
  <cp:revision>2</cp:revision>
  <cp:version>12.0.0.3747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